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0" r:id="rId3"/>
    <p:sldId id="256" r:id="rId4"/>
    <p:sldId id="258" r:id="rId5"/>
    <p:sldId id="257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5B49-8CE5-4E90-97B6-96488FDD3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25574-0040-4E9A-ABD0-DA72219A4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D37D6-04AB-4D4F-9B03-1B6F71B3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3DA91-F196-4719-9CEB-067A4231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233B-135A-4FBB-AB38-27BB1921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A525-CF1F-4B30-8963-071D13D1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1052-D073-4672-AD1B-612BC807B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D0D23-61FF-49B5-9765-3F214B7E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4417A-4E90-481B-9759-D22D9E32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A509-EA55-44FB-9C7B-03D5420E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E3E69-54BC-4F52-B7AE-AB496AB6A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B12B8-57CD-46BB-9510-D92B1C0C8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B11A-EE26-401A-984B-4B53C35B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A1E97-EAB3-4137-A554-52FD2420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F7DD-5818-4239-A468-3FE3DCE7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46C3-5953-4A8A-8A02-4A70A6CE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AD837-B808-47CE-BF78-806FB406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091C-8CF7-4A13-B3FD-969514152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5327B-66BC-41EC-969D-A415D62A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2F6E6-EFBF-43D4-8CC0-2BDDE847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5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573C-7940-43CC-867F-21D8A7FC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A89D9-FEC5-4591-8D9B-F2583C13F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F927-887C-42AB-92B5-E53D432C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2BC91-F50B-4820-843D-882795E1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EC42A-3CB2-41F6-B3D3-CFD7E1D3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0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18B8-4E27-4695-BADC-770840FF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D7E9-F1A9-4DDE-B150-B24AE6817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E861A-1887-4C38-B6DC-AC988C88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B9D5D-5AF0-43B0-B4CF-181EBDF8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09F17-4D86-4B33-AB3F-4F5B0507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38F86-BD3F-4C30-9828-FEC33D28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D038-27E8-4A7C-8353-C5200E45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A774A-7E5B-4987-A79A-63A2FA02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874F8-E6D0-4CA4-82D1-0AD86062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094BF-3C46-4C79-9216-830722D17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FE9AA-91E2-4529-A6C8-D31574E67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8E3BD-3DC4-48A1-AC08-7AD381F6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D5E78-D14B-4BBD-955A-240C1DA0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31203-8DAE-40DE-AD15-CC24CBD1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3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94AA-DC25-4C63-B565-B29395E1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0E78F-F010-4228-B72D-B0138A15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4901-6538-43BD-8078-F81349F7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74CA0-DB46-4778-BF1E-17C3583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73EEA8-450A-4A77-9082-B1D2F40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7B6D5-48CD-45A3-97F2-A6823E6F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116C-7BDA-406D-8736-BD0494B8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B033-30EA-407B-957C-DCE6EFE7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AAAC-AA40-436E-BC3B-F7160C2F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5519-338C-4B05-8C5B-AF750ACCE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EA1BB-EF86-4490-99CA-048EF88E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AC09F-A901-4B63-B727-B5469B55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3CAD0-7E77-4E54-9F2A-6151CD0A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4CDC-2EBD-4D76-98DA-BDF7F190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E8A-C43A-416E-8530-7B74220CC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E85C1-3678-4965-9E4D-DC27D6C04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D189A-0B60-4A2F-ABAE-28777336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0CC5-0BB9-4BDA-AAC9-EA9BACF3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31D65-207B-4DF6-B227-FC2C2366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7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0B721-D7AB-4078-B70B-45421F79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7273C-090A-4CEB-AE89-3BAFCED5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D9B65-FA52-4A75-8DD1-3050CB78D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2526-F5D9-43ED-A62C-9D91C0235EA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FC8E-F5AF-4B56-AAB0-56DBAB17B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466AD-8C70-4EEE-9FAB-9195774C0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E156C-6EEF-4E0A-A905-F55820C29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C4FC8-E959-404F-9FEB-CD2A76C90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11450" r="3478" b="20870"/>
          <a:stretch/>
        </p:blipFill>
        <p:spPr>
          <a:xfrm>
            <a:off x="337931" y="298173"/>
            <a:ext cx="8994914" cy="4641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45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78F59-4561-4800-8B10-262B814D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2" t="27826" r="3641" b="22754"/>
          <a:stretch/>
        </p:blipFill>
        <p:spPr>
          <a:xfrm>
            <a:off x="228600" y="2842595"/>
            <a:ext cx="7444410" cy="2934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6D8F4-46B6-4CC1-9173-8C09F061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78491"/>
            <a:ext cx="7444410" cy="26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5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62534-C8A9-460A-A52F-E22E02ED6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36666" r="35598" b="38116"/>
          <a:stretch/>
        </p:blipFill>
        <p:spPr>
          <a:xfrm>
            <a:off x="178904" y="159026"/>
            <a:ext cx="6261653" cy="20101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E2BEA-3B88-40B2-8670-CA3B06E57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1" t="35362" r="35435" b="34203"/>
          <a:stretch/>
        </p:blipFill>
        <p:spPr>
          <a:xfrm>
            <a:off x="178904" y="2522044"/>
            <a:ext cx="6261653" cy="23692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335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5E88C-6B7E-4C77-A876-7FCB5DA10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7" t="36811" r="37228" b="34203"/>
          <a:stretch/>
        </p:blipFill>
        <p:spPr>
          <a:xfrm>
            <a:off x="208721" y="129208"/>
            <a:ext cx="5784573" cy="19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4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7F96E-B085-43C7-A79C-FA4E8785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1" t="18840" r="34864" b="23913"/>
          <a:stretch/>
        </p:blipFill>
        <p:spPr>
          <a:xfrm>
            <a:off x="178905" y="228599"/>
            <a:ext cx="5546034" cy="29886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961B91-FED9-4E18-B4A0-9A59B5BEC7F9}"/>
              </a:ext>
            </a:extLst>
          </p:cNvPr>
          <p:cNvSpPr/>
          <p:nvPr/>
        </p:nvSpPr>
        <p:spPr>
          <a:xfrm>
            <a:off x="278296" y="2385391"/>
            <a:ext cx="2345634" cy="29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AE818-190E-4289-A289-2A9DAE397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" t="19130" r="38777" b="39130"/>
          <a:stretch/>
        </p:blipFill>
        <p:spPr>
          <a:xfrm>
            <a:off x="178905" y="3429000"/>
            <a:ext cx="5546034" cy="23215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FC7E9E-A322-456B-B406-4175C66C2FDB}"/>
              </a:ext>
            </a:extLst>
          </p:cNvPr>
          <p:cNvSpPr/>
          <p:nvPr/>
        </p:nvSpPr>
        <p:spPr>
          <a:xfrm>
            <a:off x="278296" y="5118941"/>
            <a:ext cx="745434" cy="2650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2315D-1F0F-49EA-8239-C2674C3E3C9D}"/>
              </a:ext>
            </a:extLst>
          </p:cNvPr>
          <p:cNvSpPr txBox="1"/>
          <p:nvPr/>
        </p:nvSpPr>
        <p:spPr>
          <a:xfrm>
            <a:off x="2445026" y="5118941"/>
            <a:ext cx="1841017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Hot, cool, 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7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6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47E3E-E7F3-494F-B418-9BFB7FFDA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9" t="12174" r="31603" b="24927"/>
          <a:stretch/>
        </p:blipFill>
        <p:spPr>
          <a:xfrm>
            <a:off x="198782" y="142143"/>
            <a:ext cx="3637721" cy="29021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8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45AEA1-FE3C-4494-918C-5D6395BB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9" t="34203" r="7146" b="42319"/>
          <a:stretch/>
        </p:blipFill>
        <p:spPr>
          <a:xfrm>
            <a:off x="417443" y="119269"/>
            <a:ext cx="6887818" cy="1610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29AD6-FA83-4B03-B85F-7E296EAD4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7" t="38551" r="37799" b="44493"/>
          <a:stretch/>
        </p:blipFill>
        <p:spPr>
          <a:xfrm>
            <a:off x="417443" y="1649897"/>
            <a:ext cx="6887818" cy="1740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97A56-79E5-469D-B5E2-9ABDA496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53" y="3574891"/>
            <a:ext cx="5974598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D69A6-4BDF-4817-B8B6-D3A8E7C5D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9" t="38986" r="37962" b="44493"/>
          <a:stretch/>
        </p:blipFill>
        <p:spPr>
          <a:xfrm>
            <a:off x="188843" y="89453"/>
            <a:ext cx="6362872" cy="1580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58A40-699A-4C72-B4D5-D5925280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8" t="38986" r="37228" b="46522"/>
          <a:stretch/>
        </p:blipFill>
        <p:spPr>
          <a:xfrm>
            <a:off x="188843" y="1818861"/>
            <a:ext cx="6788426" cy="14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7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67B96-AB08-4CF4-B302-850AE3F6C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65" t="19130" r="6739" b="15072"/>
          <a:stretch/>
        </p:blipFill>
        <p:spPr>
          <a:xfrm>
            <a:off x="192157" y="183654"/>
            <a:ext cx="5804452" cy="3245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50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F6383-8F12-43E3-BD65-2B2FB6A8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7" t="15942" r="1929" b="15072"/>
          <a:stretch/>
        </p:blipFill>
        <p:spPr>
          <a:xfrm>
            <a:off x="139146" y="2042194"/>
            <a:ext cx="9303028" cy="46369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5FEF1-48A9-4232-B077-ACA3043C6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6" y="73596"/>
            <a:ext cx="5198167" cy="18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016A5-C123-449C-9E4D-5FDB74B09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9855" r="3886" b="31594"/>
          <a:stretch/>
        </p:blipFill>
        <p:spPr>
          <a:xfrm>
            <a:off x="159027" y="178904"/>
            <a:ext cx="5870886" cy="17294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4F63E-20A8-4D12-9AE6-D4E643403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9" t="16084" r="25326" b="16033"/>
          <a:stretch/>
        </p:blipFill>
        <p:spPr>
          <a:xfrm>
            <a:off x="6400800" y="178904"/>
            <a:ext cx="5078896" cy="46566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709A1-4868-4598-A7A7-D7AFC8920E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1" t="29876" r="4049" b="29131"/>
          <a:stretch/>
        </p:blipFill>
        <p:spPr>
          <a:xfrm>
            <a:off x="159027" y="2048864"/>
            <a:ext cx="5870886" cy="19287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264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E0EF2-1B60-4DF1-AE73-3FEDE05B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5" t="24493" r="37473" b="44782"/>
          <a:stretch/>
        </p:blipFill>
        <p:spPr>
          <a:xfrm>
            <a:off x="168965" y="159025"/>
            <a:ext cx="5237922" cy="21070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10C23-B503-494A-9B0F-3D6713E1A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47" t="24783" r="41793" b="47971"/>
          <a:stretch/>
        </p:blipFill>
        <p:spPr>
          <a:xfrm>
            <a:off x="168965" y="2494721"/>
            <a:ext cx="4701209" cy="18685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02AFE1-C170-458F-A53F-E0A01D942C69}"/>
              </a:ext>
            </a:extLst>
          </p:cNvPr>
          <p:cNvSpPr/>
          <p:nvPr/>
        </p:nvSpPr>
        <p:spPr>
          <a:xfrm>
            <a:off x="168965" y="4065104"/>
            <a:ext cx="725557" cy="298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C6149-BFF4-45DC-A58D-8B20F3C37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5" t="24348" r="40897" b="36377"/>
          <a:stretch/>
        </p:blipFill>
        <p:spPr>
          <a:xfrm>
            <a:off x="5615608" y="159026"/>
            <a:ext cx="4253950" cy="2376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368343-0557-44AF-A162-7BDCF0FDD908}"/>
              </a:ext>
            </a:extLst>
          </p:cNvPr>
          <p:cNvSpPr/>
          <p:nvPr/>
        </p:nvSpPr>
        <p:spPr>
          <a:xfrm>
            <a:off x="5645426" y="2017642"/>
            <a:ext cx="480392" cy="258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4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448B0-D06E-40BE-94EB-A7AC27382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2" t="36087" r="36087" b="35217"/>
          <a:stretch/>
        </p:blipFill>
        <p:spPr>
          <a:xfrm>
            <a:off x="159025" y="139146"/>
            <a:ext cx="6172201" cy="22099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01E7F-32C8-4EEE-A66B-A4156EF1F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1" t="35652" r="36250" b="40290"/>
          <a:stretch/>
        </p:blipFill>
        <p:spPr>
          <a:xfrm>
            <a:off x="159024" y="2531032"/>
            <a:ext cx="6172201" cy="1904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585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5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22</cp:revision>
  <dcterms:created xsi:type="dcterms:W3CDTF">2022-07-02T03:02:26Z</dcterms:created>
  <dcterms:modified xsi:type="dcterms:W3CDTF">2022-09-16T11:27:19Z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2022-07-02T03:02:29Z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5a1ad553-f73f-405e-8009-2e855cdb12c9</vt:lpwstr>
  </property>
  <property fmtid="{D5CDD505-2E9C-101B-9397-08002B2CF9AE}" pid="8" name="MSIP_Label_19540963-e559-4020-8a90-fe8a502c2801_ContentBits">
    <vt:lpwstr>0</vt:lpwstr>
  </property>
</Properties>
</file>